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4" r:id="rId17"/>
    <p:sldId id="271" r:id="rId18"/>
    <p:sldId id="272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2" r:id="rId36"/>
    <p:sldId id="293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42" d="100"/>
          <a:sy n="42" d="100"/>
        </p:scale>
        <p:origin x="-102" y="-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Restproject1(1)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Get  , post , delete , put methods</a:t>
            </a:r>
          </a:p>
          <a:p>
            <a:r>
              <a:rPr lang="en-US" dirty="0" err="1" smtClean="0"/>
              <a:t>Mixins</a:t>
            </a:r>
            <a:endParaRPr lang="en-US" dirty="0" smtClean="0"/>
          </a:p>
          <a:p>
            <a:r>
              <a:rPr lang="en-US" dirty="0" smtClean="0"/>
              <a:t>Difference between  </a:t>
            </a:r>
            <a:r>
              <a:rPr lang="en-US" dirty="0" err="1" smtClean="0"/>
              <a:t>mixins</a:t>
            </a:r>
            <a:r>
              <a:rPr lang="en-US" dirty="0" smtClean="0"/>
              <a:t> and multiple inheritance  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Vikews.py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Test.py for sending post request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sending the post request error occurred</a:t>
            </a:r>
          </a:p>
          <a:p>
            <a:r>
              <a:rPr lang="en-US" dirty="0" smtClean="0"/>
              <a:t>We know already when ever sending a post request compulsory </a:t>
            </a:r>
            <a:r>
              <a:rPr lang="en-US" dirty="0" err="1" smtClean="0"/>
              <a:t>csrf</a:t>
            </a:r>
            <a:r>
              <a:rPr lang="en-US" dirty="0" smtClean="0"/>
              <a:t> token verified here  we not provide </a:t>
            </a:r>
            <a:r>
              <a:rPr lang="en-US" dirty="0" err="1" smtClean="0"/>
              <a:t>csrf</a:t>
            </a:r>
            <a:r>
              <a:rPr lang="en-US" dirty="0" smtClean="0"/>
              <a:t> token for that we disabled </a:t>
            </a:r>
            <a:r>
              <a:rPr lang="en-US" dirty="0" err="1" smtClean="0"/>
              <a:t>csrf</a:t>
            </a:r>
            <a:r>
              <a:rPr lang="en-US" dirty="0" smtClean="0"/>
              <a:t> middle ware in settings.py file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Settings.py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Test.py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Views.py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Purpose of </a:t>
            </a:r>
            <a:r>
              <a:rPr lang="en-US" dirty="0" err="1" smtClean="0"/>
              <a:t>restapi</a:t>
            </a:r>
            <a:r>
              <a:rPr lang="en-US" dirty="0" smtClean="0"/>
              <a:t> is interoperability between software applications.</a:t>
            </a:r>
          </a:p>
          <a:p>
            <a:r>
              <a:rPr lang="en-US" dirty="0" smtClean="0"/>
              <a:t>Common language is Http</a:t>
            </a:r>
          </a:p>
          <a:p>
            <a:r>
              <a:rPr lang="en-US" dirty="0" smtClean="0"/>
              <a:t>Common message format is </a:t>
            </a:r>
            <a:r>
              <a:rPr lang="en-US" dirty="0" err="1" smtClean="0"/>
              <a:t>json</a:t>
            </a:r>
            <a:endParaRPr lang="en-US" dirty="0" smtClean="0"/>
          </a:p>
          <a:p>
            <a:r>
              <a:rPr lang="en-US" dirty="0" smtClean="0"/>
              <a:t>In reality CBVs used to develop </a:t>
            </a:r>
            <a:r>
              <a:rPr lang="en-US" dirty="0" err="1" smtClean="0"/>
              <a:t>apis</a:t>
            </a:r>
            <a:endParaRPr lang="en-US" dirty="0" smtClean="0"/>
          </a:p>
          <a:p>
            <a:r>
              <a:rPr lang="en-US" dirty="0" smtClean="0"/>
              <a:t>Every CBV is child class of View class</a:t>
            </a:r>
          </a:p>
          <a:p>
            <a:r>
              <a:rPr lang="en-US" dirty="0" smtClean="0"/>
              <a:t>View class present inside </a:t>
            </a:r>
            <a:r>
              <a:rPr lang="en-US" dirty="0" err="1" smtClean="0"/>
              <a:t>django.views.generic</a:t>
            </a:r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 request from test.py 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Delete </a:t>
            </a:r>
            <a:r>
              <a:rPr lang="en-US" dirty="0" smtClean="0"/>
              <a:t>request from test.py 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*</a:t>
            </a:r>
            <a:r>
              <a:rPr lang="en-US" dirty="0" err="1" smtClean="0"/>
              <a:t>args</a:t>
            </a:r>
            <a:r>
              <a:rPr lang="en-US" dirty="0" smtClean="0"/>
              <a:t>--------------</a:t>
            </a:r>
            <a:r>
              <a:rPr lang="en-US" dirty="0" smtClean="0">
                <a:sym typeface="Wingdings" pitchFamily="2" charset="2"/>
              </a:rPr>
              <a:t>variable length  arguments</a:t>
            </a:r>
          </a:p>
          <a:p>
            <a:r>
              <a:rPr lang="en-US" dirty="0" smtClean="0">
                <a:sym typeface="Wingdings" pitchFamily="2" charset="2"/>
              </a:rPr>
              <a:t>**</a:t>
            </a:r>
            <a:r>
              <a:rPr lang="en-US" dirty="0" err="1" smtClean="0">
                <a:sym typeface="Wingdings" pitchFamily="2" charset="2"/>
              </a:rPr>
              <a:t>kwargs</a:t>
            </a:r>
            <a:r>
              <a:rPr lang="en-US" dirty="0" smtClean="0">
                <a:sym typeface="Wingdings" pitchFamily="2" charset="2"/>
              </a:rPr>
              <a:t>--------variable length keyword arguments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Mixin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Mixed in </a:t>
            </a:r>
          </a:p>
          <a:p>
            <a:r>
              <a:rPr lang="en-US" dirty="0" err="1" smtClean="0"/>
              <a:t>Mixin</a:t>
            </a:r>
            <a:r>
              <a:rPr lang="en-US" dirty="0" smtClean="0"/>
              <a:t> is a class </a:t>
            </a:r>
          </a:p>
          <a:p>
            <a:r>
              <a:rPr lang="en-US" dirty="0" smtClean="0"/>
              <a:t>It provides functionality to child class</a:t>
            </a:r>
          </a:p>
          <a:p>
            <a:r>
              <a:rPr lang="en-US" dirty="0" smtClean="0"/>
              <a:t>It supports the only child class not parent class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Mixin</a:t>
            </a:r>
            <a:r>
              <a:rPr lang="en-US" dirty="0" smtClean="0"/>
              <a:t> is a parent class it always supports child class</a:t>
            </a:r>
          </a:p>
          <a:p>
            <a:r>
              <a:rPr lang="en-US" dirty="0" smtClean="0"/>
              <a:t>For </a:t>
            </a:r>
            <a:r>
              <a:rPr lang="en-US" dirty="0" err="1" smtClean="0"/>
              <a:t>mixin</a:t>
            </a:r>
            <a:r>
              <a:rPr lang="en-US" dirty="0" smtClean="0"/>
              <a:t> class we can’t create a object</a:t>
            </a:r>
          </a:p>
          <a:p>
            <a:r>
              <a:rPr lang="en-US" dirty="0" err="1" smtClean="0"/>
              <a:t>Mixin</a:t>
            </a:r>
            <a:r>
              <a:rPr lang="en-US" dirty="0" smtClean="0"/>
              <a:t> advantage  is used for code </a:t>
            </a:r>
            <a:r>
              <a:rPr lang="en-US" dirty="0" err="1" smtClean="0"/>
              <a:t>reusablity</a:t>
            </a:r>
            <a:r>
              <a:rPr lang="en-US" dirty="0" smtClean="0"/>
              <a:t> is there</a:t>
            </a:r>
          </a:p>
          <a:p>
            <a:r>
              <a:rPr lang="en-US" dirty="0" smtClean="0"/>
              <a:t>  </a:t>
            </a:r>
          </a:p>
          <a:p>
            <a:r>
              <a:rPr lang="en-US" dirty="0" smtClean="0"/>
              <a:t> 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Create a mixin.py file in </a:t>
            </a:r>
            <a:r>
              <a:rPr lang="en-US" dirty="0" err="1" smtClean="0"/>
              <a:t>testapp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from </a:t>
            </a:r>
            <a:r>
              <a:rPr lang="en-US" dirty="0" err="1" smtClean="0"/>
              <a:t>django.http</a:t>
            </a:r>
            <a:r>
              <a:rPr lang="en-US" dirty="0" smtClean="0"/>
              <a:t> import </a:t>
            </a:r>
            <a:r>
              <a:rPr lang="en-US" dirty="0" err="1" smtClean="0"/>
              <a:t>HttpResponse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class </a:t>
            </a:r>
            <a:r>
              <a:rPr lang="en-US" dirty="0" err="1" smtClean="0"/>
              <a:t>HttpResponseMixin</a:t>
            </a:r>
            <a:r>
              <a:rPr lang="en-US" dirty="0" smtClean="0"/>
              <a:t>(object):#here </a:t>
            </a:r>
            <a:r>
              <a:rPr lang="en-US" dirty="0" err="1" smtClean="0"/>
              <a:t>HttpResponseMixin</a:t>
            </a:r>
            <a:r>
              <a:rPr lang="en-US" dirty="0" smtClean="0"/>
              <a:t> is parent class which provides </a:t>
            </a:r>
            <a:r>
              <a:rPr lang="en-US" dirty="0" err="1" smtClean="0"/>
              <a:t>functionolity</a:t>
            </a:r>
            <a:r>
              <a:rPr lang="en-US" dirty="0" smtClean="0"/>
              <a:t> for child class</a:t>
            </a:r>
          </a:p>
          <a:p>
            <a:pPr>
              <a:buNone/>
            </a:pPr>
            <a:r>
              <a:rPr lang="en-US" dirty="0" smtClean="0"/>
              <a:t>    def </a:t>
            </a:r>
            <a:r>
              <a:rPr lang="en-US" dirty="0" err="1" smtClean="0"/>
              <a:t>render_to_httpresponse</a:t>
            </a:r>
            <a:r>
              <a:rPr lang="en-US" dirty="0" smtClean="0"/>
              <a:t>(</a:t>
            </a:r>
            <a:r>
              <a:rPr lang="en-US" dirty="0" err="1" smtClean="0"/>
              <a:t>self,json_data</a:t>
            </a:r>
            <a:r>
              <a:rPr lang="en-US" dirty="0" smtClean="0"/>
              <a:t>):#</a:t>
            </a:r>
            <a:r>
              <a:rPr lang="en-US" dirty="0" err="1" smtClean="0"/>
              <a:t>render_to_httpresponse</a:t>
            </a:r>
            <a:r>
              <a:rPr lang="en-US" dirty="0" smtClean="0"/>
              <a:t> is instance method in </a:t>
            </a:r>
            <a:r>
              <a:rPr lang="en-US" dirty="0" err="1" smtClean="0"/>
              <a:t>Mixin</a:t>
            </a:r>
            <a:r>
              <a:rPr lang="en-US" dirty="0" smtClean="0"/>
              <a:t> class</a:t>
            </a:r>
          </a:p>
          <a:p>
            <a:pPr>
              <a:buNone/>
            </a:pPr>
            <a:r>
              <a:rPr lang="en-US" dirty="0" smtClean="0"/>
              <a:t>        return </a:t>
            </a:r>
            <a:r>
              <a:rPr lang="en-US" dirty="0" err="1" smtClean="0"/>
              <a:t>HttpResponse</a:t>
            </a:r>
            <a:r>
              <a:rPr lang="en-US" dirty="0" smtClean="0"/>
              <a:t>(</a:t>
            </a:r>
            <a:r>
              <a:rPr lang="en-US" dirty="0" err="1" smtClean="0"/>
              <a:t>json_data,content_type</a:t>
            </a:r>
            <a:r>
              <a:rPr lang="en-US" dirty="0" smtClean="0"/>
              <a:t>='application/</a:t>
            </a:r>
            <a:r>
              <a:rPr lang="en-US" dirty="0" err="1" smtClean="0"/>
              <a:t>json</a:t>
            </a:r>
            <a:r>
              <a:rPr lang="en-US" dirty="0" smtClean="0"/>
              <a:t>')#it </a:t>
            </a:r>
            <a:r>
              <a:rPr lang="en-US" dirty="0" err="1" smtClean="0"/>
              <a:t>retuns</a:t>
            </a:r>
            <a:r>
              <a:rPr lang="en-US" dirty="0" smtClean="0"/>
              <a:t> </a:t>
            </a:r>
            <a:r>
              <a:rPr lang="en-US" dirty="0" err="1" smtClean="0"/>
              <a:t>json</a:t>
            </a:r>
            <a:r>
              <a:rPr lang="en-US" dirty="0" smtClean="0"/>
              <a:t> </a:t>
            </a:r>
            <a:r>
              <a:rPr lang="en-US" dirty="0" err="1" smtClean="0"/>
              <a:t>responce</a:t>
            </a: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Mixin.py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dirty="0" smtClean="0"/>
              <a:t>from </a:t>
            </a:r>
            <a:r>
              <a:rPr lang="en-US" dirty="0" err="1" smtClean="0"/>
              <a:t>django.views.generic</a:t>
            </a:r>
            <a:r>
              <a:rPr lang="en-US" dirty="0" smtClean="0"/>
              <a:t> import Views</a:t>
            </a:r>
          </a:p>
          <a:p>
            <a:pPr>
              <a:buNone/>
            </a:pPr>
            <a:r>
              <a:rPr lang="en-US" dirty="0" smtClean="0"/>
              <a:t>class  </a:t>
            </a:r>
            <a:r>
              <a:rPr lang="en-US" dirty="0" err="1" smtClean="0"/>
              <a:t>JsonCBV</a:t>
            </a:r>
            <a:r>
              <a:rPr lang="en-US" dirty="0" smtClean="0"/>
              <a:t>(View):</a:t>
            </a:r>
          </a:p>
          <a:p>
            <a:pPr>
              <a:buNone/>
            </a:pPr>
            <a:r>
              <a:rPr lang="en-US" dirty="0" smtClean="0"/>
              <a:t>		get():</a:t>
            </a:r>
          </a:p>
          <a:p>
            <a:pPr>
              <a:buNone/>
            </a:pPr>
            <a:r>
              <a:rPr lang="en-US" dirty="0" smtClean="0"/>
              <a:t>          -------</a:t>
            </a:r>
          </a:p>
          <a:p>
            <a:pPr>
              <a:buNone/>
            </a:pPr>
            <a:r>
              <a:rPr lang="en-US" dirty="0" smtClean="0"/>
              <a:t> 		put()</a:t>
            </a:r>
          </a:p>
          <a:p>
            <a:pPr>
              <a:buNone/>
            </a:pPr>
            <a:r>
              <a:rPr lang="en-US" dirty="0" smtClean="0"/>
              <a:t>		-------</a:t>
            </a:r>
          </a:p>
          <a:p>
            <a:pPr>
              <a:buNone/>
            </a:pPr>
            <a:r>
              <a:rPr lang="en-US" dirty="0" smtClean="0"/>
              <a:t>		post()</a:t>
            </a:r>
          </a:p>
          <a:p>
            <a:pPr>
              <a:buNone/>
            </a:pPr>
            <a:r>
              <a:rPr lang="en-US" dirty="0" smtClean="0"/>
              <a:t> 		-----</a:t>
            </a:r>
          </a:p>
          <a:p>
            <a:pPr>
              <a:buNone/>
            </a:pPr>
            <a:r>
              <a:rPr lang="en-US" dirty="0" smtClean="0"/>
              <a:t>		delete()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Views.py</a:t>
            </a: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Test.py</a:t>
            </a:r>
            <a:br>
              <a:rPr lang="en-US" dirty="0" smtClean="0"/>
            </a:br>
            <a:r>
              <a:rPr lang="en-US" dirty="0" smtClean="0"/>
              <a:t>Get request from API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request from API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Mixin</a:t>
            </a:r>
            <a:r>
              <a:rPr lang="en-US" dirty="0" smtClean="0"/>
              <a:t> is a independent class which contains several instance methods where ever these instance methods require please make it this class as parent class that methods inside </a:t>
            </a:r>
            <a:r>
              <a:rPr lang="en-US" dirty="0" err="1" smtClean="0"/>
              <a:t>mixin</a:t>
            </a:r>
            <a:r>
              <a:rPr lang="en-US" dirty="0" smtClean="0"/>
              <a:t> class available to that class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Difference between multiple inheritance and </a:t>
            </a:r>
            <a:r>
              <a:rPr lang="en-US" dirty="0" err="1" smtClean="0"/>
              <a:t>mixin</a:t>
            </a:r>
            <a:r>
              <a:rPr lang="en-US" dirty="0" smtClean="0"/>
              <a:t>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Mixclass</a:t>
            </a:r>
            <a:r>
              <a:rPr lang="en-US" dirty="0" smtClean="0"/>
              <a:t> contains only instance methods and it does not contains  instance variables.</a:t>
            </a:r>
          </a:p>
          <a:p>
            <a:r>
              <a:rPr lang="en-US" dirty="0" err="1" smtClean="0"/>
              <a:t>Mixin</a:t>
            </a:r>
            <a:r>
              <a:rPr lang="en-US" dirty="0" smtClean="0"/>
              <a:t> is direct class of object</a:t>
            </a:r>
          </a:p>
          <a:p>
            <a:r>
              <a:rPr lang="en-US" dirty="0" err="1" smtClean="0"/>
              <a:t>Mixin</a:t>
            </a:r>
            <a:r>
              <a:rPr lang="en-US" dirty="0" smtClean="0"/>
              <a:t> for child classes only </a:t>
            </a:r>
          </a:p>
          <a:p>
            <a:r>
              <a:rPr lang="en-US" dirty="0" err="1" smtClean="0"/>
              <a:t>Mixin</a:t>
            </a:r>
            <a:r>
              <a:rPr lang="en-US" dirty="0" smtClean="0"/>
              <a:t> has no parent class </a:t>
            </a:r>
          </a:p>
          <a:p>
            <a:endParaRPr lang="en-US" dirty="0" smtClean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Mixins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Parent class instantiation is not possible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Parent class contains only instance methods but not  instance variables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These methods are useful only for child class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Parent class should be direct class of object class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Multiple inheritance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Parent class instantiation is</a:t>
            </a:r>
          </a:p>
          <a:p>
            <a:pPr marL="457200" indent="-457200">
              <a:buNone/>
            </a:pPr>
            <a:r>
              <a:rPr lang="en-US" dirty="0" smtClean="0"/>
              <a:t>Possible</a:t>
            </a:r>
          </a:p>
          <a:p>
            <a:pPr marL="457200" indent="-457200">
              <a:buNone/>
            </a:pPr>
            <a:r>
              <a:rPr lang="en-US" dirty="0" smtClean="0"/>
              <a:t>2.</a:t>
            </a:r>
            <a:r>
              <a:rPr lang="en-US" dirty="0" smtClean="0"/>
              <a:t> Parent class contains only instance methods </a:t>
            </a:r>
            <a:r>
              <a:rPr lang="en-US" dirty="0" smtClean="0"/>
              <a:t>and  </a:t>
            </a:r>
            <a:r>
              <a:rPr lang="en-US" dirty="0" smtClean="0"/>
              <a:t>instance variables</a:t>
            </a:r>
          </a:p>
          <a:p>
            <a:pPr marL="457200" indent="-457200">
              <a:buNone/>
            </a:pPr>
            <a:r>
              <a:rPr lang="en-US" dirty="0" smtClean="0"/>
              <a:t>3.The methods are useful for both parent class and child class</a:t>
            </a:r>
          </a:p>
          <a:p>
            <a:pPr marL="457200" indent="-457200">
              <a:buNone/>
            </a:pPr>
            <a:r>
              <a:rPr lang="en-US" dirty="0" smtClean="0"/>
              <a:t>4. Parent class can extend any other class also need not be object</a:t>
            </a:r>
          </a:p>
          <a:p>
            <a:pPr marL="457200" indent="-457200">
              <a:buNone/>
            </a:pPr>
            <a:endParaRPr lang="en-US" dirty="0" smtClean="0"/>
          </a:p>
          <a:p>
            <a:pPr marL="457200" indent="-457200">
              <a:buNone/>
            </a:pP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838200" y="6019800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main advantage of </a:t>
            </a:r>
            <a:r>
              <a:rPr lang="en-US" dirty="0" err="1" smtClean="0"/>
              <a:t>mixin</a:t>
            </a:r>
            <a:r>
              <a:rPr lang="en-US" dirty="0" smtClean="0"/>
              <a:t> is code </a:t>
            </a:r>
            <a:r>
              <a:rPr lang="en-US" dirty="0" err="1" smtClean="0"/>
              <a:t>reusablity</a:t>
            </a: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https://drive.google.com/open?id=1vlSu0UaSfX9V8p8fbbkpcC6oBvklR8oN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Views.py</a:t>
            </a:r>
            <a:endParaRPr lang="en-US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Urls.py</a:t>
            </a:r>
            <a:endParaRPr lang="en-US" dirty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Sending request from </a:t>
            </a:r>
            <a:r>
              <a:rPr lang="en-US" dirty="0" err="1" smtClean="0"/>
              <a:t>api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test.py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397</Words>
  <Application>Microsoft Office PowerPoint</Application>
  <PresentationFormat>On-screen Show (4:3)</PresentationFormat>
  <Paragraphs>71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Restproject1(1)</vt:lpstr>
      <vt:lpstr>Slide 2</vt:lpstr>
      <vt:lpstr>Slide 3</vt:lpstr>
      <vt:lpstr>Views.py</vt:lpstr>
      <vt:lpstr>Urls.py</vt:lpstr>
      <vt:lpstr>Slide 6</vt:lpstr>
      <vt:lpstr>Slide 7</vt:lpstr>
      <vt:lpstr>Sending request from api test.py</vt:lpstr>
      <vt:lpstr>Slide 9</vt:lpstr>
      <vt:lpstr>Slide 10</vt:lpstr>
      <vt:lpstr>Slide 11</vt:lpstr>
      <vt:lpstr>Vikews.py</vt:lpstr>
      <vt:lpstr>Test.py for sending post request</vt:lpstr>
      <vt:lpstr>Slide 14</vt:lpstr>
      <vt:lpstr>Slide 15</vt:lpstr>
      <vt:lpstr>Settings.py</vt:lpstr>
      <vt:lpstr>Test.py</vt:lpstr>
      <vt:lpstr>Views.py</vt:lpstr>
      <vt:lpstr>Slide 19</vt:lpstr>
      <vt:lpstr>Put request from test.py </vt:lpstr>
      <vt:lpstr>Slide 21</vt:lpstr>
      <vt:lpstr>Delete request from test.py </vt:lpstr>
      <vt:lpstr>Slide 23</vt:lpstr>
      <vt:lpstr>Slide 24</vt:lpstr>
      <vt:lpstr>Slide 25</vt:lpstr>
      <vt:lpstr>Slide 26</vt:lpstr>
      <vt:lpstr>Mixin </vt:lpstr>
      <vt:lpstr>Slide 28</vt:lpstr>
      <vt:lpstr>Mixin.py</vt:lpstr>
      <vt:lpstr>Views.py</vt:lpstr>
      <vt:lpstr>Test.py Get request from API</vt:lpstr>
      <vt:lpstr>Get request from API</vt:lpstr>
      <vt:lpstr>Slide 33</vt:lpstr>
      <vt:lpstr>Difference between multiple inheritance and mixin class</vt:lpstr>
      <vt:lpstr>Slide 35</vt:lpstr>
      <vt:lpstr>Slide 36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ashok gavvala</dc:creator>
  <cp:lastModifiedBy>ashok gavvala</cp:lastModifiedBy>
  <cp:revision>37</cp:revision>
  <dcterms:created xsi:type="dcterms:W3CDTF">2006-08-16T00:00:00Z</dcterms:created>
  <dcterms:modified xsi:type="dcterms:W3CDTF">2019-06-03T06:59:32Z</dcterms:modified>
</cp:coreProperties>
</file>